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9389" autoAdjust="0"/>
  </p:normalViewPr>
  <p:slideViewPr>
    <p:cSldViewPr>
      <p:cViewPr varScale="1">
        <p:scale>
          <a:sx n="106" d="100"/>
          <a:sy n="106" d="100"/>
        </p:scale>
        <p:origin x="3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0084-1B65-491A-93FE-77631D6075DE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6614-07C7-4BFE-B605-088854934A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8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C959-B99C-41A6-BC7D-6625078B6016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C69E4-7BB6-4D8B-9E53-E578BD298D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6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69E4-7BB6-4D8B-9E53-E578BD298DD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33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4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0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72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49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1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24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18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61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B3D-C44E-4592-A857-E6AC4D40FA15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  <a:lumMod val="1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247152"/>
              </p:ext>
            </p:extLst>
          </p:nvPr>
        </p:nvGraphicFramePr>
        <p:xfrm>
          <a:off x="309600" y="298800"/>
          <a:ext cx="8624888" cy="62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8677545" imgH="6258247" progId="Visio.Drawing.11">
                  <p:embed/>
                </p:oleObj>
              </mc:Choice>
              <mc:Fallback>
                <p:oleObj name="Visio" r:id="rId3" imgW="8677545" imgH="62582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600" y="298800"/>
                        <a:ext cx="8624888" cy="620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40660"/>
              </p:ext>
            </p:extLst>
          </p:nvPr>
        </p:nvGraphicFramePr>
        <p:xfrm>
          <a:off x="-2124075" y="0"/>
          <a:ext cx="12488863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3611448" imgH="7496204" progId="Visio.Drawing.11">
                  <p:embed/>
                </p:oleObj>
              </mc:Choice>
              <mc:Fallback>
                <p:oleObj name="Visio" r:id="rId2" imgW="13611448" imgH="749620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124075" y="0"/>
                        <a:ext cx="12488863" cy="674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69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281836"/>
              </p:ext>
            </p:extLst>
          </p:nvPr>
        </p:nvGraphicFramePr>
        <p:xfrm>
          <a:off x="-2700808" y="-20538"/>
          <a:ext cx="15080689" cy="594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5744901" imgH="7572639" progId="Visio.Drawing.11">
                  <p:embed/>
                </p:oleObj>
              </mc:Choice>
              <mc:Fallback>
                <p:oleObj name="Visio" r:id="rId2" imgW="15744901" imgH="757263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700808" y="-20538"/>
                        <a:ext cx="15080689" cy="5949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29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68870"/>
              </p:ext>
            </p:extLst>
          </p:nvPr>
        </p:nvGraphicFramePr>
        <p:xfrm>
          <a:off x="323528" y="647700"/>
          <a:ext cx="9267825" cy="621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277373" imgH="6258247" progId="Visio.Drawing.11">
                  <p:embed/>
                </p:oleObj>
              </mc:Choice>
              <mc:Fallback>
                <p:oleObj name="Visio" r:id="rId2" imgW="9277373" imgH="62582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647700"/>
                        <a:ext cx="9267825" cy="621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90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3978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Visio</vt:lpstr>
      <vt:lpstr>PowerPoint Presentation</vt:lpstr>
      <vt:lpstr>PowerPoint Presentation</vt:lpstr>
      <vt:lpstr>PowerPoint Presentation</vt:lpstr>
      <vt:lpstr>PowerPoint Presentation</vt:lpstr>
    </vt:vector>
  </TitlesOfParts>
  <Company>Leicester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Brown</dc:creator>
  <cp:lastModifiedBy>Pravina Chandarana</cp:lastModifiedBy>
  <cp:revision>289</cp:revision>
  <cp:lastPrinted>2020-03-11T15:01:12Z</cp:lastPrinted>
  <dcterms:created xsi:type="dcterms:W3CDTF">2015-02-27T14:11:52Z</dcterms:created>
  <dcterms:modified xsi:type="dcterms:W3CDTF">2023-01-24T12:49:58Z</dcterms:modified>
</cp:coreProperties>
</file>