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89" autoAdjust="0"/>
    <p:restoredTop sz="99389" autoAdjust="0"/>
  </p:normalViewPr>
  <p:slideViewPr>
    <p:cSldViewPr>
      <p:cViewPr varScale="1">
        <p:scale>
          <a:sx n="106" d="100"/>
          <a:sy n="106" d="100"/>
        </p:scale>
        <p:origin x="32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EE0084-1B65-491A-93FE-77631D6075DE}" type="datetimeFigureOut">
              <a:rPr lang="en-GB" smtClean="0"/>
              <a:t>24/01/2023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306614-07C7-4BFE-B605-088854934A0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16801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01C959-B99C-41A6-BC7D-6625078B6016}" type="datetimeFigureOut">
              <a:rPr lang="en-GB" smtClean="0"/>
              <a:t>24/01/2023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C69E4-7BB6-4D8B-9E53-E578BD298DD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4645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DC69E4-7BB6-4D8B-9E53-E578BD298DD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4338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3B3D-C44E-4592-A857-E6AC4D40FA15}" type="datetimeFigureOut">
              <a:rPr lang="en-GB" smtClean="0"/>
              <a:t>24/01/2023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56DF-6441-4B78-83ED-F82E4EAFFAF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3243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3B3D-C44E-4592-A857-E6AC4D40FA15}" type="datetimeFigureOut">
              <a:rPr lang="en-GB" smtClean="0"/>
              <a:t>24/01/2023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56DF-6441-4B78-83ED-F82E4EAFFAF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304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3B3D-C44E-4592-A857-E6AC4D40FA15}" type="datetimeFigureOut">
              <a:rPr lang="en-GB" smtClean="0"/>
              <a:t>24/01/2023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56DF-6441-4B78-83ED-F82E4EAFFAF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7724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3B3D-C44E-4592-A857-E6AC4D40FA15}" type="datetimeFigureOut">
              <a:rPr lang="en-GB" smtClean="0"/>
              <a:t>24/01/2023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56DF-6441-4B78-83ED-F82E4EAFFAF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1040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3B3D-C44E-4592-A857-E6AC4D40FA15}" type="datetimeFigureOut">
              <a:rPr lang="en-GB" smtClean="0"/>
              <a:t>24/01/2023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56DF-6441-4B78-83ED-F82E4EAFFAF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6491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3B3D-C44E-4592-A857-E6AC4D40FA15}" type="datetimeFigureOut">
              <a:rPr lang="en-GB" smtClean="0"/>
              <a:t>24/01/2023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56DF-6441-4B78-83ED-F82E4EAFFAF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5172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3B3D-C44E-4592-A857-E6AC4D40FA15}" type="datetimeFigureOut">
              <a:rPr lang="en-GB" smtClean="0"/>
              <a:t>24/01/2023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56DF-6441-4B78-83ED-F82E4EAFFAF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4248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3B3D-C44E-4592-A857-E6AC4D40FA15}" type="datetimeFigureOut">
              <a:rPr lang="en-GB" smtClean="0"/>
              <a:t>24/01/2023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56DF-6441-4B78-83ED-F82E4EAFFAF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6063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3B3D-C44E-4592-A857-E6AC4D40FA15}" type="datetimeFigureOut">
              <a:rPr lang="en-GB" smtClean="0"/>
              <a:t>24/01/2023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56DF-6441-4B78-83ED-F82E4EAFFAF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6186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3B3D-C44E-4592-A857-E6AC4D40FA15}" type="datetimeFigureOut">
              <a:rPr lang="en-GB" smtClean="0"/>
              <a:t>24/01/2023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56DF-6441-4B78-83ED-F82E4EAFFAF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3611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3B3D-C44E-4592-A857-E6AC4D40FA15}" type="datetimeFigureOut">
              <a:rPr lang="en-GB" smtClean="0"/>
              <a:t>24/01/2023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56DF-6441-4B78-83ED-F82E4EAFFAF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5180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B3B3D-C44E-4592-A857-E6AC4D40FA15}" type="datetimeFigureOut">
              <a:rPr lang="en-GB" smtClean="0"/>
              <a:t>24/01/2023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556DF-6441-4B78-83ED-F82E4EAFFAF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3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80000"/>
                <a:satMod val="300000"/>
                <a:lumMod val="100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2247152"/>
              </p:ext>
            </p:extLst>
          </p:nvPr>
        </p:nvGraphicFramePr>
        <p:xfrm>
          <a:off x="309600" y="298800"/>
          <a:ext cx="8624888" cy="620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8677545" imgH="6258247" progId="Visio.Drawing.11">
                  <p:embed/>
                </p:oleObj>
              </mc:Choice>
              <mc:Fallback>
                <p:oleObj name="Visio" r:id="rId3" imgW="8677545" imgH="6258247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9600" y="298800"/>
                        <a:ext cx="8624888" cy="6207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0828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5240660"/>
              </p:ext>
            </p:extLst>
          </p:nvPr>
        </p:nvGraphicFramePr>
        <p:xfrm>
          <a:off x="-2124075" y="0"/>
          <a:ext cx="12488863" cy="67413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13611448" imgH="7496204" progId="Visio.Drawing.11">
                  <p:embed/>
                </p:oleObj>
              </mc:Choice>
              <mc:Fallback>
                <p:oleObj name="Visio" r:id="rId2" imgW="13611448" imgH="7496204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-2124075" y="0"/>
                        <a:ext cx="12488863" cy="67413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8694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0281836"/>
              </p:ext>
            </p:extLst>
          </p:nvPr>
        </p:nvGraphicFramePr>
        <p:xfrm>
          <a:off x="-2700808" y="-20538"/>
          <a:ext cx="15080689" cy="5949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15744901" imgH="7572639" progId="Visio.Drawing.11">
                  <p:embed/>
                </p:oleObj>
              </mc:Choice>
              <mc:Fallback>
                <p:oleObj name="Visio" r:id="rId2" imgW="15744901" imgH="7572639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-2700808" y="-20538"/>
                        <a:ext cx="15080689" cy="59492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2298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468870"/>
              </p:ext>
            </p:extLst>
          </p:nvPr>
        </p:nvGraphicFramePr>
        <p:xfrm>
          <a:off x="323528" y="647700"/>
          <a:ext cx="9267825" cy="621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9277373" imgH="6258247" progId="Visio.Drawing.11">
                  <p:embed/>
                </p:oleObj>
              </mc:Choice>
              <mc:Fallback>
                <p:oleObj name="Visio" r:id="rId2" imgW="9277373" imgH="6258247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23528" y="647700"/>
                        <a:ext cx="9267825" cy="6210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6901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3978</TotalTime>
  <Words>1</Words>
  <Application>Microsoft Office PowerPoint</Application>
  <PresentationFormat>On-screen Show (4:3)</PresentationFormat>
  <Paragraphs>1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Office Theme</vt:lpstr>
      <vt:lpstr>Visio</vt:lpstr>
      <vt:lpstr>PowerPoint Presentation</vt:lpstr>
      <vt:lpstr>PowerPoint Presentation</vt:lpstr>
      <vt:lpstr>PowerPoint Presentation</vt:lpstr>
      <vt:lpstr>PowerPoint Presentation</vt:lpstr>
    </vt:vector>
  </TitlesOfParts>
  <Company>Leicester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Mathew Brown</dc:creator>
  <cp:lastModifiedBy>Pravina Chandarana</cp:lastModifiedBy>
  <cp:revision>289</cp:revision>
  <cp:lastPrinted>2020-03-11T15:01:12Z</cp:lastPrinted>
  <dcterms:created xsi:type="dcterms:W3CDTF">2015-02-27T14:11:52Z</dcterms:created>
  <dcterms:modified xsi:type="dcterms:W3CDTF">2023-01-24T12:49:58Z</dcterms:modified>
</cp:coreProperties>
</file>