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05" y="-8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E48B-B80B-4D05-BBBD-7BEA3A906542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E2A3-B5BC-47E7-B595-293B46EC0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36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E48B-B80B-4D05-BBBD-7BEA3A906542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E2A3-B5BC-47E7-B595-293B46EC0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65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E48B-B80B-4D05-BBBD-7BEA3A906542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E2A3-B5BC-47E7-B595-293B46EC0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5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E48B-B80B-4D05-BBBD-7BEA3A906542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E2A3-B5BC-47E7-B595-293B46EC0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127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E48B-B80B-4D05-BBBD-7BEA3A906542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E2A3-B5BC-47E7-B595-293B46EC0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71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E48B-B80B-4D05-BBBD-7BEA3A906542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E2A3-B5BC-47E7-B595-293B46EC0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52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E48B-B80B-4D05-BBBD-7BEA3A906542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E2A3-B5BC-47E7-B595-293B46EC0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92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E48B-B80B-4D05-BBBD-7BEA3A906542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E2A3-B5BC-47E7-B595-293B46EC0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14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E48B-B80B-4D05-BBBD-7BEA3A906542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E2A3-B5BC-47E7-B595-293B46EC0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76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E48B-B80B-4D05-BBBD-7BEA3A906542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E2A3-B5BC-47E7-B595-293B46EC0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70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E48B-B80B-4D05-BBBD-7BEA3A906542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E2A3-B5BC-47E7-B595-293B46EC0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25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BE48B-B80B-4D05-BBBD-7BEA3A906542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2E2A3-B5BC-47E7-B595-293B46EC0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424936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03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Leicester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Evans</dc:creator>
  <cp:lastModifiedBy>Tracy Loach</cp:lastModifiedBy>
  <cp:revision>1</cp:revision>
  <dcterms:created xsi:type="dcterms:W3CDTF">2016-02-26T12:54:17Z</dcterms:created>
  <dcterms:modified xsi:type="dcterms:W3CDTF">2016-02-29T10:36:46Z</dcterms:modified>
</cp:coreProperties>
</file>