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99389" autoAdjust="0"/>
  </p:normalViewPr>
  <p:slideViewPr>
    <p:cSldViewPr>
      <p:cViewPr varScale="1">
        <p:scale>
          <a:sx n="103" d="100"/>
          <a:sy n="103" d="100"/>
        </p:scale>
        <p:origin x="4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E0084-1B65-491A-93FE-77631D6075DE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6614-07C7-4BFE-B605-088854934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8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1C959-B99C-41A6-BC7D-6625078B6016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69E4-7BB6-4D8B-9E53-E578BD298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C69E4-7BB6-4D8B-9E53-E578BD298D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3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4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9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6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8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1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3B3D-C44E-4592-A857-E6AC4D40FA15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  <a:lumMod val="1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19561"/>
              </p:ext>
            </p:extLst>
          </p:nvPr>
        </p:nvGraphicFramePr>
        <p:xfrm>
          <a:off x="309600" y="29880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Visio" r:id="rId4" imgW="8667669" imgH="6248461" progId="Visio.Drawing.11">
                  <p:embed/>
                </p:oleObj>
              </mc:Choice>
              <mc:Fallback>
                <p:oleObj name="Visio" r:id="rId4" imgW="8667669" imgH="62484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600" y="298800"/>
                        <a:ext cx="8624888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911296"/>
              </p:ext>
            </p:extLst>
          </p:nvPr>
        </p:nvGraphicFramePr>
        <p:xfrm>
          <a:off x="307975" y="29845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Visio" r:id="rId3" imgW="8667669" imgH="6248461" progId="Visio.Drawing.11">
                  <p:embed/>
                </p:oleObj>
              </mc:Choice>
              <mc:Fallback>
                <p:oleObj name="Visio" r:id="rId3" imgW="8667669" imgH="62484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" y="298450"/>
                        <a:ext cx="8624888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69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034476"/>
              </p:ext>
            </p:extLst>
          </p:nvPr>
        </p:nvGraphicFramePr>
        <p:xfrm>
          <a:off x="-252536" y="293688"/>
          <a:ext cx="9686925" cy="634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Visio" r:id="rId3" imgW="9505869" imgH="6381641" progId="Visio.Drawing.11">
                  <p:embed/>
                </p:oleObj>
              </mc:Choice>
              <mc:Fallback>
                <p:oleObj name="Visio" r:id="rId3" imgW="9505869" imgH="63816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536" y="293688"/>
                        <a:ext cx="9686925" cy="634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2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33863"/>
              </p:ext>
            </p:extLst>
          </p:nvPr>
        </p:nvGraphicFramePr>
        <p:xfrm>
          <a:off x="307975" y="29845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Visio" r:id="rId3" imgW="8667669" imgH="6248461" progId="Visio.Drawing.11">
                  <p:embed/>
                </p:oleObj>
              </mc:Choice>
              <mc:Fallback>
                <p:oleObj name="Visio" r:id="rId3" imgW="8667669" imgH="62484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" y="298450"/>
                        <a:ext cx="8624888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90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734575"/>
              </p:ext>
            </p:extLst>
          </p:nvPr>
        </p:nvGraphicFramePr>
        <p:xfrm>
          <a:off x="307975" y="29845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Visio" r:id="rId3" imgW="8667669" imgH="6248461" progId="Visio.Drawing.11">
                  <p:embed/>
                </p:oleObj>
              </mc:Choice>
              <mc:Fallback>
                <p:oleObj name="Visio" r:id="rId3" imgW="8667669" imgH="624846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98450"/>
                        <a:ext cx="8624888" cy="620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37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2787</TotalTime>
  <Words>1</Words>
  <Application>Microsoft Office PowerPoint</Application>
  <PresentationFormat>On-screen Show (4:3)</PresentationFormat>
  <Paragraphs>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Microsoft Visio 2003-2010 Drawing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Leicester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Brown</dc:creator>
  <cp:lastModifiedBy>Fiona Byrne</cp:lastModifiedBy>
  <cp:revision>215</cp:revision>
  <dcterms:created xsi:type="dcterms:W3CDTF">2015-02-27T14:11:52Z</dcterms:created>
  <dcterms:modified xsi:type="dcterms:W3CDTF">2018-12-11T15:53:18Z</dcterms:modified>
</cp:coreProperties>
</file>